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71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BDD8F0"/>
    <a:srgbClr val="F8F8F8"/>
    <a:srgbClr val="BDD7EE"/>
    <a:srgbClr val="F8B15B"/>
    <a:srgbClr val="FAEBF1"/>
    <a:srgbClr val="D13E45"/>
    <a:srgbClr val="007F80"/>
    <a:srgbClr val="F69D87"/>
    <a:srgbClr val="E287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01"/>
    <p:restoredTop sz="96197"/>
  </p:normalViewPr>
  <p:slideViewPr>
    <p:cSldViewPr snapToGrid="0">
      <p:cViewPr varScale="1">
        <p:scale>
          <a:sx n="85" d="100"/>
          <a:sy n="85" d="100"/>
        </p:scale>
        <p:origin x="26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0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0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7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3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75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1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FC340-4BEE-ED44-826C-0ED8C20F9E24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26" Type="http://schemas.openxmlformats.org/officeDocument/2006/relationships/image" Target="../media/image25.emf"/><Relationship Id="rId21" Type="http://schemas.openxmlformats.org/officeDocument/2006/relationships/image" Target="../media/image20.emf"/><Relationship Id="rId34" Type="http://schemas.openxmlformats.org/officeDocument/2006/relationships/image" Target="../media/image33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5" Type="http://schemas.openxmlformats.org/officeDocument/2006/relationships/image" Target="../media/image24.emf"/><Relationship Id="rId33" Type="http://schemas.openxmlformats.org/officeDocument/2006/relationships/image" Target="../media/image32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29" Type="http://schemas.openxmlformats.org/officeDocument/2006/relationships/image" Target="../media/image2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24" Type="http://schemas.openxmlformats.org/officeDocument/2006/relationships/image" Target="../media/image23.emf"/><Relationship Id="rId32" Type="http://schemas.openxmlformats.org/officeDocument/2006/relationships/image" Target="../media/image31.emf"/><Relationship Id="rId37" Type="http://schemas.openxmlformats.org/officeDocument/2006/relationships/image" Target="../media/image36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23" Type="http://schemas.openxmlformats.org/officeDocument/2006/relationships/image" Target="../media/image22.emf"/><Relationship Id="rId28" Type="http://schemas.openxmlformats.org/officeDocument/2006/relationships/image" Target="../media/image27.emf"/><Relationship Id="rId36" Type="http://schemas.openxmlformats.org/officeDocument/2006/relationships/image" Target="../media/image35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31" Type="http://schemas.openxmlformats.org/officeDocument/2006/relationships/image" Target="../media/image30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Relationship Id="rId22" Type="http://schemas.openxmlformats.org/officeDocument/2006/relationships/image" Target="../media/image21.emf"/><Relationship Id="rId27" Type="http://schemas.openxmlformats.org/officeDocument/2006/relationships/image" Target="../media/image26.emf"/><Relationship Id="rId30" Type="http://schemas.openxmlformats.org/officeDocument/2006/relationships/image" Target="../media/image29.emf"/><Relationship Id="rId35" Type="http://schemas.openxmlformats.org/officeDocument/2006/relationships/image" Target="../media/image34.emf"/><Relationship Id="rId8" Type="http://schemas.openxmlformats.org/officeDocument/2006/relationships/image" Target="../media/image7.emf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ZoneTexte 57">
            <a:extLst>
              <a:ext uri="{FF2B5EF4-FFF2-40B4-BE49-F238E27FC236}">
                <a16:creationId xmlns:a16="http://schemas.microsoft.com/office/drawing/2014/main" id="{39263771-E4EC-AD4C-7443-BFAC676ACEA7}"/>
              </a:ext>
            </a:extLst>
          </p:cNvPr>
          <p:cNvSpPr txBox="1"/>
          <p:nvPr/>
        </p:nvSpPr>
        <p:spPr>
          <a:xfrm rot="16200000">
            <a:off x="56834" y="3710968"/>
            <a:ext cx="1238472" cy="232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[</a:t>
            </a:r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Graupner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et al. 2012]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3FF2A15F-2BBB-0F3A-81DB-7D7928D32EE8}"/>
              </a:ext>
            </a:extLst>
          </p:cNvPr>
          <p:cNvSpPr txBox="1"/>
          <p:nvPr/>
        </p:nvSpPr>
        <p:spPr>
          <a:xfrm rot="16200000">
            <a:off x="721644" y="3231501"/>
            <a:ext cx="411464" cy="232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HPC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C3F3A326-0286-B30D-C24C-1B21D412D8E2}"/>
              </a:ext>
            </a:extLst>
          </p:cNvPr>
          <p:cNvSpPr txBox="1"/>
          <p:nvPr/>
        </p:nvSpPr>
        <p:spPr>
          <a:xfrm rot="16200000">
            <a:off x="728538" y="4117812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CTX</a:t>
            </a:r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2016F060-363B-BEE9-22E7-5F00CE957050}"/>
              </a:ext>
            </a:extLst>
          </p:cNvPr>
          <p:cNvSpPr txBox="1"/>
          <p:nvPr/>
        </p:nvSpPr>
        <p:spPr>
          <a:xfrm rot="16200000">
            <a:off x="56833" y="5246183"/>
            <a:ext cx="1238472" cy="232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[</a:t>
            </a:r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Graupner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et al. 2016]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AF1E061C-9533-1FB7-00AB-765981827428}"/>
              </a:ext>
            </a:extLst>
          </p:cNvPr>
          <p:cNvSpPr txBox="1"/>
          <p:nvPr/>
        </p:nvSpPr>
        <p:spPr>
          <a:xfrm rot="16200000">
            <a:off x="721644" y="4878543"/>
            <a:ext cx="411464" cy="232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HPC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73684826-97A3-A7B8-8BF2-81FCFBB157A5}"/>
              </a:ext>
            </a:extLst>
          </p:cNvPr>
          <p:cNvSpPr txBox="1"/>
          <p:nvPr/>
        </p:nvSpPr>
        <p:spPr>
          <a:xfrm rot="16200000">
            <a:off x="728538" y="5495576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CTX</a:t>
            </a:r>
          </a:p>
        </p:txBody>
      </p:sp>
      <p:sp>
        <p:nvSpPr>
          <p:cNvPr id="1813" name="ZoneTexte 1812">
            <a:extLst>
              <a:ext uri="{FF2B5EF4-FFF2-40B4-BE49-F238E27FC236}">
                <a16:creationId xmlns:a16="http://schemas.microsoft.com/office/drawing/2014/main" id="{F37315E8-E87A-79BA-0FD4-6F4175FE3D61}"/>
              </a:ext>
            </a:extLst>
          </p:cNvPr>
          <p:cNvSpPr txBox="1"/>
          <p:nvPr/>
        </p:nvSpPr>
        <p:spPr>
          <a:xfrm rot="16200000">
            <a:off x="92927" y="6496580"/>
            <a:ext cx="1166285" cy="232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[</a:t>
            </a:r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Shouval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et al. 2002]</a:t>
            </a:r>
          </a:p>
        </p:txBody>
      </p:sp>
      <p:sp>
        <p:nvSpPr>
          <p:cNvPr id="1814" name="ZoneTexte 1813">
            <a:extLst>
              <a:ext uri="{FF2B5EF4-FFF2-40B4-BE49-F238E27FC236}">
                <a16:creationId xmlns:a16="http://schemas.microsoft.com/office/drawing/2014/main" id="{588D20AD-F9B0-B567-7D78-654A90F38BBA}"/>
              </a:ext>
            </a:extLst>
          </p:cNvPr>
          <p:cNvSpPr txBox="1"/>
          <p:nvPr/>
        </p:nvSpPr>
        <p:spPr>
          <a:xfrm rot="16200000">
            <a:off x="52126" y="7763162"/>
            <a:ext cx="1247887" cy="232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[</a:t>
            </a:r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Deperrois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 et al. 2022]</a:t>
            </a:r>
          </a:p>
        </p:txBody>
      </p:sp>
      <p:sp>
        <p:nvSpPr>
          <p:cNvPr id="1815" name="ZoneTexte 1814">
            <a:extLst>
              <a:ext uri="{FF2B5EF4-FFF2-40B4-BE49-F238E27FC236}">
                <a16:creationId xmlns:a16="http://schemas.microsoft.com/office/drawing/2014/main" id="{A0E2BC11-141D-BF75-9913-90D4E48470F3}"/>
              </a:ext>
            </a:extLst>
          </p:cNvPr>
          <p:cNvSpPr txBox="1"/>
          <p:nvPr/>
        </p:nvSpPr>
        <p:spPr>
          <a:xfrm rot="16200000">
            <a:off x="728538" y="6460897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CTX</a:t>
            </a:r>
          </a:p>
        </p:txBody>
      </p:sp>
      <p:sp>
        <p:nvSpPr>
          <p:cNvPr id="1816" name="ZoneTexte 1815">
            <a:extLst>
              <a:ext uri="{FF2B5EF4-FFF2-40B4-BE49-F238E27FC236}">
                <a16:creationId xmlns:a16="http://schemas.microsoft.com/office/drawing/2014/main" id="{ABC0DD29-D988-2ACC-D3AF-E7FC8F764509}"/>
              </a:ext>
            </a:extLst>
          </p:cNvPr>
          <p:cNvSpPr txBox="1"/>
          <p:nvPr/>
        </p:nvSpPr>
        <p:spPr>
          <a:xfrm rot="16200000">
            <a:off x="689585" y="7232519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CTX </a:t>
            </a:r>
          </a:p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(</a:t>
            </a:r>
            <a:r>
              <a:rPr lang="en-US" sz="900" i="1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no STD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  <a:endParaRPr lang="en-US" sz="900" i="1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1817" name="ZoneTexte 1816">
            <a:extLst>
              <a:ext uri="{FF2B5EF4-FFF2-40B4-BE49-F238E27FC236}">
                <a16:creationId xmlns:a16="http://schemas.microsoft.com/office/drawing/2014/main" id="{85D1A546-CC7B-083F-7BE2-A03E088AA93F}"/>
              </a:ext>
            </a:extLst>
          </p:cNvPr>
          <p:cNvSpPr txBox="1"/>
          <p:nvPr/>
        </p:nvSpPr>
        <p:spPr>
          <a:xfrm rot="16200000">
            <a:off x="768934" y="8016941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CTX </a:t>
            </a:r>
          </a:p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(</a:t>
            </a:r>
            <a:r>
              <a:rPr lang="en-US" sz="900" i="1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STD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7ADA732-99DD-DD7F-8E19-E4C88583AB36}"/>
              </a:ext>
            </a:extLst>
          </p:cNvPr>
          <p:cNvSpPr txBox="1"/>
          <p:nvPr/>
        </p:nvSpPr>
        <p:spPr>
          <a:xfrm rot="16200000">
            <a:off x="316548" y="963356"/>
            <a:ext cx="719042" cy="232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Pair-Based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D0CC264-6796-1ECB-61C8-7422FA33710F}"/>
              </a:ext>
            </a:extLst>
          </p:cNvPr>
          <p:cNvSpPr txBox="1"/>
          <p:nvPr/>
        </p:nvSpPr>
        <p:spPr>
          <a:xfrm rot="16200000">
            <a:off x="716515" y="951592"/>
            <a:ext cx="4203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HPC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7191366-9E20-1113-991F-10010A7581A9}"/>
              </a:ext>
            </a:extLst>
          </p:cNvPr>
          <p:cNvSpPr txBox="1"/>
          <p:nvPr/>
        </p:nvSpPr>
        <p:spPr>
          <a:xfrm rot="16200000">
            <a:off x="721644" y="1770363"/>
            <a:ext cx="411464" cy="232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HPC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455FEB6D-C790-7BEA-AA58-B011D72BCD8E}"/>
              </a:ext>
            </a:extLst>
          </p:cNvPr>
          <p:cNvSpPr txBox="1"/>
          <p:nvPr/>
        </p:nvSpPr>
        <p:spPr>
          <a:xfrm rot="16200000">
            <a:off x="728538" y="2416493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CTX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9AFC86C-69DD-309A-2428-2C353AA3CA6B}"/>
              </a:ext>
            </a:extLst>
          </p:cNvPr>
          <p:cNvSpPr txBox="1"/>
          <p:nvPr/>
        </p:nvSpPr>
        <p:spPr>
          <a:xfrm rot="16200000">
            <a:off x="438168" y="2045236"/>
            <a:ext cx="475804" cy="232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Triplet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BF6D24C6-15B1-8D84-9655-EB9041CFFC85}"/>
              </a:ext>
            </a:extLst>
          </p:cNvPr>
          <p:cNvSpPr txBox="1"/>
          <p:nvPr/>
        </p:nvSpPr>
        <p:spPr>
          <a:xfrm>
            <a:off x="3038794" y="8637418"/>
            <a:ext cx="4443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C60B5E0-74AF-C0E7-4DED-DCE08EE795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34005" y="7004054"/>
            <a:ext cx="774700" cy="6985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4A9F3FC-A357-30A3-C3CA-12F72EC6D1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78351" y="6998685"/>
            <a:ext cx="774700" cy="69850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F0756CA1-F8DB-E0DE-E9A3-F2BCC074010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834005" y="7789246"/>
            <a:ext cx="774700" cy="698500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E3D2BED8-37B4-03D4-4F43-F44AC4899EC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78351" y="7783107"/>
            <a:ext cx="774700" cy="698500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65821B54-9F6B-1465-AE70-9069381A009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2834005" y="3863294"/>
            <a:ext cx="774700" cy="698500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480D534C-3435-C144-9FC9-1D0C54143D1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678351" y="3860993"/>
            <a:ext cx="774700" cy="698500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51925C30-D830-1D12-1F08-C6637C7438D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2834005" y="3078104"/>
            <a:ext cx="774700" cy="698500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062A8EC8-A827-12D1-6E7E-140A5534B1EB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1678351" y="3076570"/>
            <a:ext cx="774700" cy="698500"/>
          </a:xfrm>
          <a:prstGeom prst="rect">
            <a:avLst/>
          </a:prstGeom>
        </p:spPr>
      </p:pic>
      <p:pic>
        <p:nvPicPr>
          <p:cNvPr id="1799" name="Image 1798">
            <a:extLst>
              <a:ext uri="{FF2B5EF4-FFF2-40B4-BE49-F238E27FC236}">
                <a16:creationId xmlns:a16="http://schemas.microsoft.com/office/drawing/2014/main" id="{1330B2E4-1E42-ECB5-8B6F-AE5414DDE15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2834005" y="5433674"/>
            <a:ext cx="774700" cy="698500"/>
          </a:xfrm>
          <a:prstGeom prst="rect">
            <a:avLst/>
          </a:prstGeom>
        </p:spPr>
      </p:pic>
      <p:pic>
        <p:nvPicPr>
          <p:cNvPr id="1808" name="Image 1807">
            <a:extLst>
              <a:ext uri="{FF2B5EF4-FFF2-40B4-BE49-F238E27FC236}">
                <a16:creationId xmlns:a16="http://schemas.microsoft.com/office/drawing/2014/main" id="{6F7D8E0C-CB75-4020-D94B-23083E186BB2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1678351" y="5429839"/>
            <a:ext cx="774700" cy="698500"/>
          </a:xfrm>
          <a:prstGeom prst="rect">
            <a:avLst/>
          </a:prstGeom>
        </p:spPr>
      </p:pic>
      <p:pic>
        <p:nvPicPr>
          <p:cNvPr id="1812" name="Image 1811">
            <a:extLst>
              <a:ext uri="{FF2B5EF4-FFF2-40B4-BE49-F238E27FC236}">
                <a16:creationId xmlns:a16="http://schemas.microsoft.com/office/drawing/2014/main" id="{6503A50C-D963-0449-D22C-D91C77C2B7F8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2834005" y="4648484"/>
            <a:ext cx="774700" cy="698500"/>
          </a:xfrm>
          <a:prstGeom prst="rect">
            <a:avLst/>
          </a:prstGeom>
        </p:spPr>
      </p:pic>
      <p:pic>
        <p:nvPicPr>
          <p:cNvPr id="1823" name="Image 1822">
            <a:extLst>
              <a:ext uri="{FF2B5EF4-FFF2-40B4-BE49-F238E27FC236}">
                <a16:creationId xmlns:a16="http://schemas.microsoft.com/office/drawing/2014/main" id="{B7C7C20D-E532-8A1E-4CA8-3AE0BCF44A1C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1678351" y="4645416"/>
            <a:ext cx="774700" cy="698500"/>
          </a:xfrm>
          <a:prstGeom prst="rect">
            <a:avLst/>
          </a:prstGeom>
        </p:spPr>
      </p:pic>
      <p:pic>
        <p:nvPicPr>
          <p:cNvPr id="1832" name="Image 1831">
            <a:extLst>
              <a:ext uri="{FF2B5EF4-FFF2-40B4-BE49-F238E27FC236}">
                <a16:creationId xmlns:a16="http://schemas.microsoft.com/office/drawing/2014/main" id="{F73B47E8-A4AB-348C-7330-EFDD32442B14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1678351" y="6214262"/>
            <a:ext cx="774700" cy="698500"/>
          </a:xfrm>
          <a:prstGeom prst="rect">
            <a:avLst/>
          </a:prstGeom>
        </p:spPr>
      </p:pic>
      <p:pic>
        <p:nvPicPr>
          <p:cNvPr id="1834" name="Image 1833">
            <a:extLst>
              <a:ext uri="{FF2B5EF4-FFF2-40B4-BE49-F238E27FC236}">
                <a16:creationId xmlns:a16="http://schemas.microsoft.com/office/drawing/2014/main" id="{359073C5-0B8F-BEB9-7A5A-1846EAD5CCE2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2834005" y="2292914"/>
            <a:ext cx="774700" cy="698500"/>
          </a:xfrm>
          <a:prstGeom prst="rect">
            <a:avLst/>
          </a:prstGeom>
        </p:spPr>
      </p:pic>
      <p:pic>
        <p:nvPicPr>
          <p:cNvPr id="1836" name="Image 1835">
            <a:extLst>
              <a:ext uri="{FF2B5EF4-FFF2-40B4-BE49-F238E27FC236}">
                <a16:creationId xmlns:a16="http://schemas.microsoft.com/office/drawing/2014/main" id="{A4CF33C7-170D-5E22-36AC-D023ACEFB457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1678351" y="2292147"/>
            <a:ext cx="774700" cy="698500"/>
          </a:xfrm>
          <a:prstGeom prst="rect">
            <a:avLst/>
          </a:prstGeom>
        </p:spPr>
      </p:pic>
      <p:pic>
        <p:nvPicPr>
          <p:cNvPr id="1838" name="Image 1837">
            <a:extLst>
              <a:ext uri="{FF2B5EF4-FFF2-40B4-BE49-F238E27FC236}">
                <a16:creationId xmlns:a16="http://schemas.microsoft.com/office/drawing/2014/main" id="{CA455E26-B09A-9B6D-0993-282E1959F1E0}"/>
              </a:ext>
            </a:extLst>
          </p:cNvPr>
          <p:cNvPicPr>
            <a:picLocks noChangeAspect="1"/>
          </p:cNvPicPr>
          <p:nvPr/>
        </p:nvPicPr>
        <p:blipFill>
          <a:blip r:embed="rId17"/>
          <a:srcRect/>
          <a:stretch/>
        </p:blipFill>
        <p:spPr>
          <a:xfrm>
            <a:off x="2834005" y="1507724"/>
            <a:ext cx="774700" cy="698500"/>
          </a:xfrm>
          <a:prstGeom prst="rect">
            <a:avLst/>
          </a:prstGeom>
        </p:spPr>
      </p:pic>
      <p:pic>
        <p:nvPicPr>
          <p:cNvPr id="1840" name="Image 1839">
            <a:extLst>
              <a:ext uri="{FF2B5EF4-FFF2-40B4-BE49-F238E27FC236}">
                <a16:creationId xmlns:a16="http://schemas.microsoft.com/office/drawing/2014/main" id="{B75424E7-251D-88A3-9332-F0E2E01FE3D9}"/>
              </a:ext>
            </a:extLst>
          </p:cNvPr>
          <p:cNvPicPr>
            <a:picLocks noChangeAspect="1"/>
          </p:cNvPicPr>
          <p:nvPr/>
        </p:nvPicPr>
        <p:blipFill>
          <a:blip r:embed="rId18"/>
          <a:srcRect/>
          <a:stretch/>
        </p:blipFill>
        <p:spPr>
          <a:xfrm>
            <a:off x="1678351" y="1507724"/>
            <a:ext cx="774700" cy="698500"/>
          </a:xfrm>
          <a:prstGeom prst="rect">
            <a:avLst/>
          </a:prstGeom>
        </p:spPr>
      </p:pic>
      <p:pic>
        <p:nvPicPr>
          <p:cNvPr id="1842" name="Image 1841">
            <a:extLst>
              <a:ext uri="{FF2B5EF4-FFF2-40B4-BE49-F238E27FC236}">
                <a16:creationId xmlns:a16="http://schemas.microsoft.com/office/drawing/2014/main" id="{DA825714-91AD-5FAC-4D80-9404DE35B616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/>
          <a:stretch/>
        </p:blipFill>
        <p:spPr>
          <a:xfrm>
            <a:off x="2834005" y="6218864"/>
            <a:ext cx="774700" cy="698500"/>
          </a:xfrm>
          <a:prstGeom prst="rect">
            <a:avLst/>
          </a:prstGeom>
        </p:spPr>
      </p:pic>
      <p:sp>
        <p:nvSpPr>
          <p:cNvPr id="1849" name="ZoneTexte 1848">
            <a:extLst>
              <a:ext uri="{FF2B5EF4-FFF2-40B4-BE49-F238E27FC236}">
                <a16:creationId xmlns:a16="http://schemas.microsoft.com/office/drawing/2014/main" id="{83938BBE-A715-4134-815A-C0DF20FA30EF}"/>
              </a:ext>
            </a:extLst>
          </p:cNvPr>
          <p:cNvSpPr txBox="1"/>
          <p:nvPr/>
        </p:nvSpPr>
        <p:spPr>
          <a:xfrm rot="16200000">
            <a:off x="2473802" y="7990488"/>
            <a:ext cx="4443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56" name="ZoneTexte 1855">
            <a:extLst>
              <a:ext uri="{FF2B5EF4-FFF2-40B4-BE49-F238E27FC236}">
                <a16:creationId xmlns:a16="http://schemas.microsoft.com/office/drawing/2014/main" id="{68522B14-A323-7669-0365-38B9078BE7A7}"/>
              </a:ext>
            </a:extLst>
          </p:cNvPr>
          <p:cNvSpPr txBox="1"/>
          <p:nvPr/>
        </p:nvSpPr>
        <p:spPr>
          <a:xfrm>
            <a:off x="1864059" y="8631815"/>
            <a:ext cx="4315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57" name="ZoneTexte 1856">
            <a:extLst>
              <a:ext uri="{FF2B5EF4-FFF2-40B4-BE49-F238E27FC236}">
                <a16:creationId xmlns:a16="http://schemas.microsoft.com/office/drawing/2014/main" id="{D01F4816-96AB-0AD9-11B7-6B30AA9D1FA3}"/>
              </a:ext>
            </a:extLst>
          </p:cNvPr>
          <p:cNvSpPr txBox="1"/>
          <p:nvPr/>
        </p:nvSpPr>
        <p:spPr>
          <a:xfrm>
            <a:off x="1574806" y="843513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49ECB7B-FC7C-D280-41AB-349BF5A22FFA}"/>
              </a:ext>
            </a:extLst>
          </p:cNvPr>
          <p:cNvSpPr txBox="1"/>
          <p:nvPr/>
        </p:nvSpPr>
        <p:spPr>
          <a:xfrm>
            <a:off x="2179144" y="8428700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AA1A6D9-A759-C636-2578-42BFD8A003EA}"/>
              </a:ext>
            </a:extLst>
          </p:cNvPr>
          <p:cNvSpPr txBox="1"/>
          <p:nvPr/>
        </p:nvSpPr>
        <p:spPr>
          <a:xfrm>
            <a:off x="2725228" y="8428700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C2AAE14-807A-1FE1-7AFE-531034BBA505}"/>
              </a:ext>
            </a:extLst>
          </p:cNvPr>
          <p:cNvSpPr txBox="1"/>
          <p:nvPr/>
        </p:nvSpPr>
        <p:spPr>
          <a:xfrm>
            <a:off x="3329566" y="8422267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C5F093D-27C1-748B-D37E-AE3ED0138EE0}"/>
              </a:ext>
            </a:extLst>
          </p:cNvPr>
          <p:cNvSpPr txBox="1"/>
          <p:nvPr/>
        </p:nvSpPr>
        <p:spPr>
          <a:xfrm>
            <a:off x="1402228" y="8284925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28920E7-2036-5FA4-1A41-7D290100BC4B}"/>
              </a:ext>
            </a:extLst>
          </p:cNvPr>
          <p:cNvSpPr txBox="1"/>
          <p:nvPr/>
        </p:nvSpPr>
        <p:spPr>
          <a:xfrm>
            <a:off x="1370168" y="7721882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6965992-1144-3B2E-12F5-0CD65F741D2B}"/>
              </a:ext>
            </a:extLst>
          </p:cNvPr>
          <p:cNvSpPr txBox="1"/>
          <p:nvPr/>
        </p:nvSpPr>
        <p:spPr>
          <a:xfrm>
            <a:off x="1405613" y="7502775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4B0EF4B-DC44-DB11-4C02-4EB7EE4DF30B}"/>
              </a:ext>
            </a:extLst>
          </p:cNvPr>
          <p:cNvSpPr txBox="1"/>
          <p:nvPr/>
        </p:nvSpPr>
        <p:spPr>
          <a:xfrm>
            <a:off x="1373553" y="6939732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A9F17D7D-BCBD-22D2-F9D0-9F8257F173A0}"/>
              </a:ext>
            </a:extLst>
          </p:cNvPr>
          <p:cNvSpPr txBox="1"/>
          <p:nvPr/>
        </p:nvSpPr>
        <p:spPr>
          <a:xfrm>
            <a:off x="1405613" y="6713982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443C275D-0A58-6CD5-96D3-1FC8048FA193}"/>
              </a:ext>
            </a:extLst>
          </p:cNvPr>
          <p:cNvSpPr txBox="1"/>
          <p:nvPr/>
        </p:nvSpPr>
        <p:spPr>
          <a:xfrm>
            <a:off x="1373553" y="6150939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2539B664-46A2-C2A6-C49C-8B3D165426DA}"/>
              </a:ext>
            </a:extLst>
          </p:cNvPr>
          <p:cNvSpPr txBox="1"/>
          <p:nvPr/>
        </p:nvSpPr>
        <p:spPr>
          <a:xfrm>
            <a:off x="1405613" y="5931832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4D1DEEA5-9E09-D58D-319B-D9B6335355B0}"/>
              </a:ext>
            </a:extLst>
          </p:cNvPr>
          <p:cNvSpPr txBox="1"/>
          <p:nvPr/>
        </p:nvSpPr>
        <p:spPr>
          <a:xfrm>
            <a:off x="1373553" y="5368789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79D902D-5E41-3F97-3BBE-64FE5602C80F}"/>
              </a:ext>
            </a:extLst>
          </p:cNvPr>
          <p:cNvSpPr txBox="1"/>
          <p:nvPr/>
        </p:nvSpPr>
        <p:spPr>
          <a:xfrm>
            <a:off x="1405613" y="5149507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DF91D6CE-76F2-6779-62C9-3DA24A81BE0F}"/>
              </a:ext>
            </a:extLst>
          </p:cNvPr>
          <p:cNvSpPr txBox="1"/>
          <p:nvPr/>
        </p:nvSpPr>
        <p:spPr>
          <a:xfrm>
            <a:off x="1373553" y="4586464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9BA0D3E2-C609-32C2-9C69-8E24DDA2C439}"/>
              </a:ext>
            </a:extLst>
          </p:cNvPr>
          <p:cNvSpPr txBox="1"/>
          <p:nvPr/>
        </p:nvSpPr>
        <p:spPr>
          <a:xfrm>
            <a:off x="1405613" y="4366589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4C812A05-52A6-AD99-269B-E29F8E28EBD9}"/>
              </a:ext>
            </a:extLst>
          </p:cNvPr>
          <p:cNvSpPr txBox="1"/>
          <p:nvPr/>
        </p:nvSpPr>
        <p:spPr>
          <a:xfrm>
            <a:off x="1373553" y="3803546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8B73B48F-043D-C559-B286-C914D4AC4DB7}"/>
              </a:ext>
            </a:extLst>
          </p:cNvPr>
          <p:cNvSpPr txBox="1"/>
          <p:nvPr/>
        </p:nvSpPr>
        <p:spPr>
          <a:xfrm>
            <a:off x="1405613" y="3583671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92135498-8E56-241F-4E88-CC311E688D7C}"/>
              </a:ext>
            </a:extLst>
          </p:cNvPr>
          <p:cNvSpPr txBox="1"/>
          <p:nvPr/>
        </p:nvSpPr>
        <p:spPr>
          <a:xfrm>
            <a:off x="1373553" y="3020628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5FADDF24-5C13-C07C-2A7E-C4FAF3E85E74}"/>
              </a:ext>
            </a:extLst>
          </p:cNvPr>
          <p:cNvSpPr txBox="1"/>
          <p:nvPr/>
        </p:nvSpPr>
        <p:spPr>
          <a:xfrm>
            <a:off x="1405613" y="2793561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2F707377-3325-6EEE-30DE-04AC44CDE015}"/>
              </a:ext>
            </a:extLst>
          </p:cNvPr>
          <p:cNvSpPr txBox="1"/>
          <p:nvPr/>
        </p:nvSpPr>
        <p:spPr>
          <a:xfrm>
            <a:off x="1373553" y="2230518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6B692E86-04F3-BB3A-4AC2-19832E11F056}"/>
              </a:ext>
            </a:extLst>
          </p:cNvPr>
          <p:cNvSpPr txBox="1"/>
          <p:nvPr/>
        </p:nvSpPr>
        <p:spPr>
          <a:xfrm>
            <a:off x="1405613" y="201064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E16C2EE6-D4BF-60B6-3BA2-B6C94D22FFB1}"/>
              </a:ext>
            </a:extLst>
          </p:cNvPr>
          <p:cNvSpPr txBox="1"/>
          <p:nvPr/>
        </p:nvSpPr>
        <p:spPr>
          <a:xfrm>
            <a:off x="1373553" y="1447600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C9E1D057-3538-B316-2C75-71BDF97C3597}"/>
              </a:ext>
            </a:extLst>
          </p:cNvPr>
          <p:cNvSpPr txBox="1"/>
          <p:nvPr/>
        </p:nvSpPr>
        <p:spPr>
          <a:xfrm rot="16200000">
            <a:off x="1115086" y="8027629"/>
            <a:ext cx="4315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855" name="ZoneTexte 1854">
            <a:extLst>
              <a:ext uri="{FF2B5EF4-FFF2-40B4-BE49-F238E27FC236}">
                <a16:creationId xmlns:a16="http://schemas.microsoft.com/office/drawing/2014/main" id="{64573AD2-34DE-B249-4834-E7EB74AEDE50}"/>
              </a:ext>
            </a:extLst>
          </p:cNvPr>
          <p:cNvSpPr txBox="1"/>
          <p:nvPr/>
        </p:nvSpPr>
        <p:spPr>
          <a:xfrm>
            <a:off x="5546044" y="8637418"/>
            <a:ext cx="4844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|∆(B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)|</a:t>
            </a:r>
          </a:p>
        </p:txBody>
      </p:sp>
      <p:pic>
        <p:nvPicPr>
          <p:cNvPr id="1874" name="Image 1873">
            <a:extLst>
              <a:ext uri="{FF2B5EF4-FFF2-40B4-BE49-F238E27FC236}">
                <a16:creationId xmlns:a16="http://schemas.microsoft.com/office/drawing/2014/main" id="{2F9D2AD5-E7B1-DB20-8D75-76A8679EEF0F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/>
          <a:stretch/>
        </p:blipFill>
        <p:spPr>
          <a:xfrm>
            <a:off x="5341255" y="7004054"/>
            <a:ext cx="774700" cy="698500"/>
          </a:xfrm>
          <a:prstGeom prst="rect">
            <a:avLst/>
          </a:prstGeom>
        </p:spPr>
      </p:pic>
      <p:pic>
        <p:nvPicPr>
          <p:cNvPr id="1875" name="Image 1874">
            <a:extLst>
              <a:ext uri="{FF2B5EF4-FFF2-40B4-BE49-F238E27FC236}">
                <a16:creationId xmlns:a16="http://schemas.microsoft.com/office/drawing/2014/main" id="{757D2F5A-801E-F581-862D-47A594753730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/>
          <a:stretch/>
        </p:blipFill>
        <p:spPr>
          <a:xfrm>
            <a:off x="4185601" y="6998685"/>
            <a:ext cx="774700" cy="698500"/>
          </a:xfrm>
          <a:prstGeom prst="rect">
            <a:avLst/>
          </a:prstGeom>
        </p:spPr>
      </p:pic>
      <p:pic>
        <p:nvPicPr>
          <p:cNvPr id="1887" name="Image 1886">
            <a:extLst>
              <a:ext uri="{FF2B5EF4-FFF2-40B4-BE49-F238E27FC236}">
                <a16:creationId xmlns:a16="http://schemas.microsoft.com/office/drawing/2014/main" id="{6F7680E9-4755-8C24-B33B-FBE2C7F097A0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/>
          <a:stretch/>
        </p:blipFill>
        <p:spPr>
          <a:xfrm>
            <a:off x="5341255" y="7789246"/>
            <a:ext cx="774700" cy="698500"/>
          </a:xfrm>
          <a:prstGeom prst="rect">
            <a:avLst/>
          </a:prstGeom>
        </p:spPr>
      </p:pic>
      <p:pic>
        <p:nvPicPr>
          <p:cNvPr id="1888" name="Image 1887">
            <a:extLst>
              <a:ext uri="{FF2B5EF4-FFF2-40B4-BE49-F238E27FC236}">
                <a16:creationId xmlns:a16="http://schemas.microsoft.com/office/drawing/2014/main" id="{9DDD747A-87CB-3439-97B5-C7C2E2177B9C}"/>
              </a:ext>
            </a:extLst>
          </p:cNvPr>
          <p:cNvPicPr>
            <a:picLocks noChangeAspect="1"/>
          </p:cNvPicPr>
          <p:nvPr/>
        </p:nvPicPr>
        <p:blipFill>
          <a:blip r:embed="rId23"/>
          <a:srcRect/>
          <a:stretch/>
        </p:blipFill>
        <p:spPr>
          <a:xfrm>
            <a:off x="4185601" y="7783107"/>
            <a:ext cx="774700" cy="698500"/>
          </a:xfrm>
          <a:prstGeom prst="rect">
            <a:avLst/>
          </a:prstGeom>
        </p:spPr>
      </p:pic>
      <p:pic>
        <p:nvPicPr>
          <p:cNvPr id="1893" name="Image 1892">
            <a:extLst>
              <a:ext uri="{FF2B5EF4-FFF2-40B4-BE49-F238E27FC236}">
                <a16:creationId xmlns:a16="http://schemas.microsoft.com/office/drawing/2014/main" id="{6D1F97D8-EC11-EEB0-DADB-1131C1A096FA}"/>
              </a:ext>
            </a:extLst>
          </p:cNvPr>
          <p:cNvPicPr>
            <a:picLocks noChangeAspect="1"/>
          </p:cNvPicPr>
          <p:nvPr/>
        </p:nvPicPr>
        <p:blipFill>
          <a:blip r:embed="rId24"/>
          <a:srcRect/>
          <a:stretch/>
        </p:blipFill>
        <p:spPr>
          <a:xfrm>
            <a:off x="5341255" y="5433674"/>
            <a:ext cx="774700" cy="698500"/>
          </a:xfrm>
          <a:prstGeom prst="rect">
            <a:avLst/>
          </a:prstGeom>
        </p:spPr>
      </p:pic>
      <p:pic>
        <p:nvPicPr>
          <p:cNvPr id="1894" name="Image 1893">
            <a:extLst>
              <a:ext uri="{FF2B5EF4-FFF2-40B4-BE49-F238E27FC236}">
                <a16:creationId xmlns:a16="http://schemas.microsoft.com/office/drawing/2014/main" id="{12093F27-907F-F91E-25CE-5AC360D34812}"/>
              </a:ext>
            </a:extLst>
          </p:cNvPr>
          <p:cNvPicPr>
            <a:picLocks noChangeAspect="1"/>
          </p:cNvPicPr>
          <p:nvPr/>
        </p:nvPicPr>
        <p:blipFill>
          <a:blip r:embed="rId25"/>
          <a:srcRect/>
          <a:stretch/>
        </p:blipFill>
        <p:spPr>
          <a:xfrm>
            <a:off x="4185601" y="5429839"/>
            <a:ext cx="774700" cy="698500"/>
          </a:xfrm>
          <a:prstGeom prst="rect">
            <a:avLst/>
          </a:prstGeom>
        </p:spPr>
      </p:pic>
      <p:pic>
        <p:nvPicPr>
          <p:cNvPr id="1895" name="Image 1894">
            <a:extLst>
              <a:ext uri="{FF2B5EF4-FFF2-40B4-BE49-F238E27FC236}">
                <a16:creationId xmlns:a16="http://schemas.microsoft.com/office/drawing/2014/main" id="{ABCBA1C3-4AFA-A6A9-FA1C-EA6F2C6BFD4F}"/>
              </a:ext>
            </a:extLst>
          </p:cNvPr>
          <p:cNvPicPr>
            <a:picLocks noChangeAspect="1"/>
          </p:cNvPicPr>
          <p:nvPr/>
        </p:nvPicPr>
        <p:blipFill>
          <a:blip r:embed="rId26"/>
          <a:srcRect/>
          <a:stretch/>
        </p:blipFill>
        <p:spPr>
          <a:xfrm>
            <a:off x="5341255" y="4648484"/>
            <a:ext cx="774700" cy="698500"/>
          </a:xfrm>
          <a:prstGeom prst="rect">
            <a:avLst/>
          </a:prstGeom>
        </p:spPr>
      </p:pic>
      <p:pic>
        <p:nvPicPr>
          <p:cNvPr id="1896" name="Image 1895">
            <a:extLst>
              <a:ext uri="{FF2B5EF4-FFF2-40B4-BE49-F238E27FC236}">
                <a16:creationId xmlns:a16="http://schemas.microsoft.com/office/drawing/2014/main" id="{63AB27D8-307F-16CE-BE6B-D3334635F2F9}"/>
              </a:ext>
            </a:extLst>
          </p:cNvPr>
          <p:cNvPicPr>
            <a:picLocks noChangeAspect="1"/>
          </p:cNvPicPr>
          <p:nvPr/>
        </p:nvPicPr>
        <p:blipFill>
          <a:blip r:embed="rId27"/>
          <a:srcRect/>
          <a:stretch/>
        </p:blipFill>
        <p:spPr>
          <a:xfrm>
            <a:off x="4185601" y="4645416"/>
            <a:ext cx="774700" cy="698500"/>
          </a:xfrm>
          <a:prstGeom prst="rect">
            <a:avLst/>
          </a:prstGeom>
        </p:spPr>
      </p:pic>
      <p:pic>
        <p:nvPicPr>
          <p:cNvPr id="1897" name="Image 1896">
            <a:extLst>
              <a:ext uri="{FF2B5EF4-FFF2-40B4-BE49-F238E27FC236}">
                <a16:creationId xmlns:a16="http://schemas.microsoft.com/office/drawing/2014/main" id="{B152FCB1-2EBA-057F-F0DC-D512F8D1AF11}"/>
              </a:ext>
            </a:extLst>
          </p:cNvPr>
          <p:cNvPicPr>
            <a:picLocks noChangeAspect="1"/>
          </p:cNvPicPr>
          <p:nvPr/>
        </p:nvPicPr>
        <p:blipFill>
          <a:blip r:embed="rId28"/>
          <a:srcRect/>
          <a:stretch/>
        </p:blipFill>
        <p:spPr>
          <a:xfrm>
            <a:off x="4185601" y="6214262"/>
            <a:ext cx="774700" cy="698500"/>
          </a:xfrm>
          <a:prstGeom prst="rect">
            <a:avLst/>
          </a:prstGeom>
        </p:spPr>
      </p:pic>
      <p:pic>
        <p:nvPicPr>
          <p:cNvPr id="1898" name="Image 1897">
            <a:extLst>
              <a:ext uri="{FF2B5EF4-FFF2-40B4-BE49-F238E27FC236}">
                <a16:creationId xmlns:a16="http://schemas.microsoft.com/office/drawing/2014/main" id="{D56C4DE4-021A-378C-C80C-877F8B15265E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/>
          <a:stretch/>
        </p:blipFill>
        <p:spPr>
          <a:xfrm>
            <a:off x="5341255" y="2292914"/>
            <a:ext cx="774700" cy="698500"/>
          </a:xfrm>
          <a:prstGeom prst="rect">
            <a:avLst/>
          </a:prstGeom>
        </p:spPr>
      </p:pic>
      <p:pic>
        <p:nvPicPr>
          <p:cNvPr id="1899" name="Image 1898">
            <a:extLst>
              <a:ext uri="{FF2B5EF4-FFF2-40B4-BE49-F238E27FC236}">
                <a16:creationId xmlns:a16="http://schemas.microsoft.com/office/drawing/2014/main" id="{3DA5919D-6683-6BD9-48A0-CF73BA50CF65}"/>
              </a:ext>
            </a:extLst>
          </p:cNvPr>
          <p:cNvPicPr>
            <a:picLocks noChangeAspect="1"/>
          </p:cNvPicPr>
          <p:nvPr/>
        </p:nvPicPr>
        <p:blipFill>
          <a:blip r:embed="rId30"/>
          <a:srcRect/>
          <a:stretch/>
        </p:blipFill>
        <p:spPr>
          <a:xfrm>
            <a:off x="4185601" y="2292147"/>
            <a:ext cx="774700" cy="698500"/>
          </a:xfrm>
          <a:prstGeom prst="rect">
            <a:avLst/>
          </a:prstGeom>
        </p:spPr>
      </p:pic>
      <p:pic>
        <p:nvPicPr>
          <p:cNvPr id="1900" name="Image 1899">
            <a:extLst>
              <a:ext uri="{FF2B5EF4-FFF2-40B4-BE49-F238E27FC236}">
                <a16:creationId xmlns:a16="http://schemas.microsoft.com/office/drawing/2014/main" id="{E4AA5D87-1991-950F-6865-EF08B3DF8743}"/>
              </a:ext>
            </a:extLst>
          </p:cNvPr>
          <p:cNvPicPr>
            <a:picLocks noChangeAspect="1"/>
          </p:cNvPicPr>
          <p:nvPr/>
        </p:nvPicPr>
        <p:blipFill>
          <a:blip r:embed="rId31"/>
          <a:srcRect/>
          <a:stretch/>
        </p:blipFill>
        <p:spPr>
          <a:xfrm>
            <a:off x="5341255" y="1507724"/>
            <a:ext cx="774700" cy="698500"/>
          </a:xfrm>
          <a:prstGeom prst="rect">
            <a:avLst/>
          </a:prstGeom>
        </p:spPr>
      </p:pic>
      <p:pic>
        <p:nvPicPr>
          <p:cNvPr id="1901" name="Image 1900">
            <a:extLst>
              <a:ext uri="{FF2B5EF4-FFF2-40B4-BE49-F238E27FC236}">
                <a16:creationId xmlns:a16="http://schemas.microsoft.com/office/drawing/2014/main" id="{82D85791-4AA9-0B40-BD61-E5CB5FE607BC}"/>
              </a:ext>
            </a:extLst>
          </p:cNvPr>
          <p:cNvPicPr>
            <a:picLocks noChangeAspect="1"/>
          </p:cNvPicPr>
          <p:nvPr/>
        </p:nvPicPr>
        <p:blipFill>
          <a:blip r:embed="rId32"/>
          <a:srcRect/>
          <a:stretch/>
        </p:blipFill>
        <p:spPr>
          <a:xfrm>
            <a:off x="4185601" y="1507724"/>
            <a:ext cx="774700" cy="698500"/>
          </a:xfrm>
          <a:prstGeom prst="rect">
            <a:avLst/>
          </a:prstGeom>
        </p:spPr>
      </p:pic>
      <p:pic>
        <p:nvPicPr>
          <p:cNvPr id="1902" name="Image 1901">
            <a:extLst>
              <a:ext uri="{FF2B5EF4-FFF2-40B4-BE49-F238E27FC236}">
                <a16:creationId xmlns:a16="http://schemas.microsoft.com/office/drawing/2014/main" id="{93CBE207-1F71-08F3-244A-51540EE0E31C}"/>
              </a:ext>
            </a:extLst>
          </p:cNvPr>
          <p:cNvPicPr>
            <a:picLocks noChangeAspect="1"/>
          </p:cNvPicPr>
          <p:nvPr/>
        </p:nvPicPr>
        <p:blipFill>
          <a:blip r:embed="rId33"/>
          <a:srcRect/>
          <a:stretch/>
        </p:blipFill>
        <p:spPr>
          <a:xfrm>
            <a:off x="5341255" y="6218864"/>
            <a:ext cx="774700" cy="698500"/>
          </a:xfrm>
          <a:prstGeom prst="rect">
            <a:avLst/>
          </a:prstGeom>
        </p:spPr>
      </p:pic>
      <p:sp>
        <p:nvSpPr>
          <p:cNvPr id="1903" name="ZoneTexte 1902">
            <a:extLst>
              <a:ext uri="{FF2B5EF4-FFF2-40B4-BE49-F238E27FC236}">
                <a16:creationId xmlns:a16="http://schemas.microsoft.com/office/drawing/2014/main" id="{F7228E12-FC5E-1B2E-4C08-D7E33CE06DFC}"/>
              </a:ext>
            </a:extLst>
          </p:cNvPr>
          <p:cNvSpPr txBox="1"/>
          <p:nvPr/>
        </p:nvSpPr>
        <p:spPr>
          <a:xfrm rot="16200000">
            <a:off x="4981052" y="7990488"/>
            <a:ext cx="4443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w(B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905" name="ZoneTexte 1904">
            <a:extLst>
              <a:ext uri="{FF2B5EF4-FFF2-40B4-BE49-F238E27FC236}">
                <a16:creationId xmlns:a16="http://schemas.microsoft.com/office/drawing/2014/main" id="{8034F266-E6FA-8848-0712-8CA33F60DA92}"/>
              </a:ext>
            </a:extLst>
          </p:cNvPr>
          <p:cNvSpPr txBox="1"/>
          <p:nvPr/>
        </p:nvSpPr>
        <p:spPr>
          <a:xfrm>
            <a:off x="4371309" y="8631815"/>
            <a:ext cx="4716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|∆(T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)|</a:t>
            </a:r>
          </a:p>
        </p:txBody>
      </p:sp>
      <p:sp>
        <p:nvSpPr>
          <p:cNvPr id="1906" name="ZoneTexte 1905">
            <a:extLst>
              <a:ext uri="{FF2B5EF4-FFF2-40B4-BE49-F238E27FC236}">
                <a16:creationId xmlns:a16="http://schemas.microsoft.com/office/drawing/2014/main" id="{A76C6AE5-8A57-D399-3B6B-3507998C052D}"/>
              </a:ext>
            </a:extLst>
          </p:cNvPr>
          <p:cNvSpPr txBox="1"/>
          <p:nvPr/>
        </p:nvSpPr>
        <p:spPr>
          <a:xfrm>
            <a:off x="4082056" y="843513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07" name="ZoneTexte 1906">
            <a:extLst>
              <a:ext uri="{FF2B5EF4-FFF2-40B4-BE49-F238E27FC236}">
                <a16:creationId xmlns:a16="http://schemas.microsoft.com/office/drawing/2014/main" id="{2885F19D-7D78-63EE-4D4A-B96C557A14C6}"/>
              </a:ext>
            </a:extLst>
          </p:cNvPr>
          <p:cNvSpPr txBox="1"/>
          <p:nvPr/>
        </p:nvSpPr>
        <p:spPr>
          <a:xfrm>
            <a:off x="4686394" y="8428700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08" name="ZoneTexte 1907">
            <a:extLst>
              <a:ext uri="{FF2B5EF4-FFF2-40B4-BE49-F238E27FC236}">
                <a16:creationId xmlns:a16="http://schemas.microsoft.com/office/drawing/2014/main" id="{D8585093-8A0B-09B7-D744-AE392D2A14DF}"/>
              </a:ext>
            </a:extLst>
          </p:cNvPr>
          <p:cNvSpPr txBox="1"/>
          <p:nvPr/>
        </p:nvSpPr>
        <p:spPr>
          <a:xfrm>
            <a:off x="5232478" y="8428700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09" name="ZoneTexte 1908">
            <a:extLst>
              <a:ext uri="{FF2B5EF4-FFF2-40B4-BE49-F238E27FC236}">
                <a16:creationId xmlns:a16="http://schemas.microsoft.com/office/drawing/2014/main" id="{C02F95DE-85F8-2284-097F-A6EBD6D20222}"/>
              </a:ext>
            </a:extLst>
          </p:cNvPr>
          <p:cNvSpPr txBox="1"/>
          <p:nvPr/>
        </p:nvSpPr>
        <p:spPr>
          <a:xfrm>
            <a:off x="5836816" y="8422267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10" name="ZoneTexte 1909">
            <a:extLst>
              <a:ext uri="{FF2B5EF4-FFF2-40B4-BE49-F238E27FC236}">
                <a16:creationId xmlns:a16="http://schemas.microsoft.com/office/drawing/2014/main" id="{D97ACB88-924F-6BDF-8204-101759B02ACA}"/>
              </a:ext>
            </a:extLst>
          </p:cNvPr>
          <p:cNvSpPr txBox="1"/>
          <p:nvPr/>
        </p:nvSpPr>
        <p:spPr>
          <a:xfrm>
            <a:off x="3909478" y="8284925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11" name="ZoneTexte 1910">
            <a:extLst>
              <a:ext uri="{FF2B5EF4-FFF2-40B4-BE49-F238E27FC236}">
                <a16:creationId xmlns:a16="http://schemas.microsoft.com/office/drawing/2014/main" id="{D9D49C55-6517-F984-CC39-745A02628294}"/>
              </a:ext>
            </a:extLst>
          </p:cNvPr>
          <p:cNvSpPr txBox="1"/>
          <p:nvPr/>
        </p:nvSpPr>
        <p:spPr>
          <a:xfrm>
            <a:off x="3877418" y="7721882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12" name="ZoneTexte 1911">
            <a:extLst>
              <a:ext uri="{FF2B5EF4-FFF2-40B4-BE49-F238E27FC236}">
                <a16:creationId xmlns:a16="http://schemas.microsoft.com/office/drawing/2014/main" id="{4BBD3338-A002-F43E-90B1-4E2C389B7CC6}"/>
              </a:ext>
            </a:extLst>
          </p:cNvPr>
          <p:cNvSpPr txBox="1"/>
          <p:nvPr/>
        </p:nvSpPr>
        <p:spPr>
          <a:xfrm>
            <a:off x="3912863" y="7502775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13" name="ZoneTexte 1912">
            <a:extLst>
              <a:ext uri="{FF2B5EF4-FFF2-40B4-BE49-F238E27FC236}">
                <a16:creationId xmlns:a16="http://schemas.microsoft.com/office/drawing/2014/main" id="{AFBD9FA6-696B-164B-F5B7-4D9460B98ED9}"/>
              </a:ext>
            </a:extLst>
          </p:cNvPr>
          <p:cNvSpPr txBox="1"/>
          <p:nvPr/>
        </p:nvSpPr>
        <p:spPr>
          <a:xfrm>
            <a:off x="3880803" y="6939732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14" name="ZoneTexte 1913">
            <a:extLst>
              <a:ext uri="{FF2B5EF4-FFF2-40B4-BE49-F238E27FC236}">
                <a16:creationId xmlns:a16="http://schemas.microsoft.com/office/drawing/2014/main" id="{7A36E24C-BB9F-0116-44DC-AFB6DE13A26B}"/>
              </a:ext>
            </a:extLst>
          </p:cNvPr>
          <p:cNvSpPr txBox="1"/>
          <p:nvPr/>
        </p:nvSpPr>
        <p:spPr>
          <a:xfrm>
            <a:off x="3912863" y="6713982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15" name="ZoneTexte 1914">
            <a:extLst>
              <a:ext uri="{FF2B5EF4-FFF2-40B4-BE49-F238E27FC236}">
                <a16:creationId xmlns:a16="http://schemas.microsoft.com/office/drawing/2014/main" id="{4155A592-23A7-CB5B-F32E-583A4D2CE5D6}"/>
              </a:ext>
            </a:extLst>
          </p:cNvPr>
          <p:cNvSpPr txBox="1"/>
          <p:nvPr/>
        </p:nvSpPr>
        <p:spPr>
          <a:xfrm>
            <a:off x="3880803" y="6150939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16" name="ZoneTexte 1915">
            <a:extLst>
              <a:ext uri="{FF2B5EF4-FFF2-40B4-BE49-F238E27FC236}">
                <a16:creationId xmlns:a16="http://schemas.microsoft.com/office/drawing/2014/main" id="{51DA5BBC-9399-3CC4-D15A-5C24D18BD4D9}"/>
              </a:ext>
            </a:extLst>
          </p:cNvPr>
          <p:cNvSpPr txBox="1"/>
          <p:nvPr/>
        </p:nvSpPr>
        <p:spPr>
          <a:xfrm>
            <a:off x="3912863" y="5931832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17" name="ZoneTexte 1916">
            <a:extLst>
              <a:ext uri="{FF2B5EF4-FFF2-40B4-BE49-F238E27FC236}">
                <a16:creationId xmlns:a16="http://schemas.microsoft.com/office/drawing/2014/main" id="{BBF9E827-36E8-3EC5-0586-6DA21D8862DF}"/>
              </a:ext>
            </a:extLst>
          </p:cNvPr>
          <p:cNvSpPr txBox="1"/>
          <p:nvPr/>
        </p:nvSpPr>
        <p:spPr>
          <a:xfrm>
            <a:off x="3880803" y="5368789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18" name="ZoneTexte 1917">
            <a:extLst>
              <a:ext uri="{FF2B5EF4-FFF2-40B4-BE49-F238E27FC236}">
                <a16:creationId xmlns:a16="http://schemas.microsoft.com/office/drawing/2014/main" id="{A7FF2D8E-59E5-9B7C-5923-792D6297723F}"/>
              </a:ext>
            </a:extLst>
          </p:cNvPr>
          <p:cNvSpPr txBox="1"/>
          <p:nvPr/>
        </p:nvSpPr>
        <p:spPr>
          <a:xfrm>
            <a:off x="3912863" y="5149507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19" name="ZoneTexte 1918">
            <a:extLst>
              <a:ext uri="{FF2B5EF4-FFF2-40B4-BE49-F238E27FC236}">
                <a16:creationId xmlns:a16="http://schemas.microsoft.com/office/drawing/2014/main" id="{AA21994F-B08B-581F-8BCC-D0960B48950C}"/>
              </a:ext>
            </a:extLst>
          </p:cNvPr>
          <p:cNvSpPr txBox="1"/>
          <p:nvPr/>
        </p:nvSpPr>
        <p:spPr>
          <a:xfrm>
            <a:off x="3880803" y="4586464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24" name="ZoneTexte 1923">
            <a:extLst>
              <a:ext uri="{FF2B5EF4-FFF2-40B4-BE49-F238E27FC236}">
                <a16:creationId xmlns:a16="http://schemas.microsoft.com/office/drawing/2014/main" id="{9FA5AE7F-2B8F-7AA7-2C14-378B011B60E3}"/>
              </a:ext>
            </a:extLst>
          </p:cNvPr>
          <p:cNvSpPr txBox="1"/>
          <p:nvPr/>
        </p:nvSpPr>
        <p:spPr>
          <a:xfrm>
            <a:off x="3912863" y="2793561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25" name="ZoneTexte 1924">
            <a:extLst>
              <a:ext uri="{FF2B5EF4-FFF2-40B4-BE49-F238E27FC236}">
                <a16:creationId xmlns:a16="http://schemas.microsoft.com/office/drawing/2014/main" id="{DFED6987-8FD0-333B-B6CB-0C55885FBAAB}"/>
              </a:ext>
            </a:extLst>
          </p:cNvPr>
          <p:cNvSpPr txBox="1"/>
          <p:nvPr/>
        </p:nvSpPr>
        <p:spPr>
          <a:xfrm>
            <a:off x="3880803" y="2230518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26" name="ZoneTexte 1925">
            <a:extLst>
              <a:ext uri="{FF2B5EF4-FFF2-40B4-BE49-F238E27FC236}">
                <a16:creationId xmlns:a16="http://schemas.microsoft.com/office/drawing/2014/main" id="{B2AD6328-705C-DD33-79A4-9F9030E241AD}"/>
              </a:ext>
            </a:extLst>
          </p:cNvPr>
          <p:cNvSpPr txBox="1"/>
          <p:nvPr/>
        </p:nvSpPr>
        <p:spPr>
          <a:xfrm>
            <a:off x="3912863" y="2010643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27" name="ZoneTexte 1926">
            <a:extLst>
              <a:ext uri="{FF2B5EF4-FFF2-40B4-BE49-F238E27FC236}">
                <a16:creationId xmlns:a16="http://schemas.microsoft.com/office/drawing/2014/main" id="{E9571DCA-83DE-8034-0A3E-D0030E7D04DD}"/>
              </a:ext>
            </a:extLst>
          </p:cNvPr>
          <p:cNvSpPr txBox="1"/>
          <p:nvPr/>
        </p:nvSpPr>
        <p:spPr>
          <a:xfrm>
            <a:off x="3880803" y="1447600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28" name="ZoneTexte 1927">
            <a:extLst>
              <a:ext uri="{FF2B5EF4-FFF2-40B4-BE49-F238E27FC236}">
                <a16:creationId xmlns:a16="http://schemas.microsoft.com/office/drawing/2014/main" id="{9F6253F7-65E2-B4BF-F96F-45647EA145A1}"/>
              </a:ext>
            </a:extLst>
          </p:cNvPr>
          <p:cNvSpPr txBox="1"/>
          <p:nvPr/>
        </p:nvSpPr>
        <p:spPr>
          <a:xfrm rot="16200000">
            <a:off x="3602298" y="8027629"/>
            <a:ext cx="4716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|∆(T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)|</a:t>
            </a:r>
          </a:p>
        </p:txBody>
      </p:sp>
      <p:sp>
        <p:nvSpPr>
          <p:cNvPr id="1933" name="Rectangle 1932">
            <a:extLst>
              <a:ext uri="{FF2B5EF4-FFF2-40B4-BE49-F238E27FC236}">
                <a16:creationId xmlns:a16="http://schemas.microsoft.com/office/drawing/2014/main" id="{E45D510F-084C-DEFC-A585-FCF273B5F286}"/>
              </a:ext>
            </a:extLst>
          </p:cNvPr>
          <p:cNvSpPr/>
          <p:nvPr/>
        </p:nvSpPr>
        <p:spPr>
          <a:xfrm>
            <a:off x="4199723" y="3076570"/>
            <a:ext cx="774700" cy="6985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4" name="Rectangle 1933">
            <a:extLst>
              <a:ext uri="{FF2B5EF4-FFF2-40B4-BE49-F238E27FC236}">
                <a16:creationId xmlns:a16="http://schemas.microsoft.com/office/drawing/2014/main" id="{94432CAF-78F8-4E7C-ABBD-55E2BF2BAB30}"/>
              </a:ext>
            </a:extLst>
          </p:cNvPr>
          <p:cNvSpPr/>
          <p:nvPr/>
        </p:nvSpPr>
        <p:spPr>
          <a:xfrm>
            <a:off x="5341255" y="3076570"/>
            <a:ext cx="774700" cy="6985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5" name="Rectangle 1934">
            <a:extLst>
              <a:ext uri="{FF2B5EF4-FFF2-40B4-BE49-F238E27FC236}">
                <a16:creationId xmlns:a16="http://schemas.microsoft.com/office/drawing/2014/main" id="{11AD14D2-2974-7F8B-4635-2543E064B609}"/>
              </a:ext>
            </a:extLst>
          </p:cNvPr>
          <p:cNvSpPr/>
          <p:nvPr/>
        </p:nvSpPr>
        <p:spPr>
          <a:xfrm>
            <a:off x="5341255" y="3860226"/>
            <a:ext cx="774700" cy="6985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6" name="Rectangle 1935">
            <a:extLst>
              <a:ext uri="{FF2B5EF4-FFF2-40B4-BE49-F238E27FC236}">
                <a16:creationId xmlns:a16="http://schemas.microsoft.com/office/drawing/2014/main" id="{04FFAD7D-6887-EAD0-C97E-3F6E2865C79A}"/>
              </a:ext>
            </a:extLst>
          </p:cNvPr>
          <p:cNvSpPr/>
          <p:nvPr/>
        </p:nvSpPr>
        <p:spPr>
          <a:xfrm>
            <a:off x="4199723" y="3860226"/>
            <a:ext cx="774700" cy="6985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40" name="Connecteur droit 1939">
            <a:extLst>
              <a:ext uri="{FF2B5EF4-FFF2-40B4-BE49-F238E27FC236}">
                <a16:creationId xmlns:a16="http://schemas.microsoft.com/office/drawing/2014/main" id="{85DEBEAF-B5AA-5FBD-40AE-9187C42C8C7E}"/>
              </a:ext>
            </a:extLst>
          </p:cNvPr>
          <p:cNvCxnSpPr>
            <a:cxnSpLocks/>
          </p:cNvCxnSpPr>
          <p:nvPr/>
        </p:nvCxnSpPr>
        <p:spPr>
          <a:xfrm flipV="1">
            <a:off x="3737674" y="194118"/>
            <a:ext cx="0" cy="8668529"/>
          </a:xfrm>
          <a:prstGeom prst="line">
            <a:avLst/>
          </a:prstGeom>
          <a:ln w="3175">
            <a:solidFill>
              <a:schemeClr val="tx1"/>
            </a:solidFill>
            <a:prstDash val="solid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46" name="Image 1945">
            <a:extLst>
              <a:ext uri="{FF2B5EF4-FFF2-40B4-BE49-F238E27FC236}">
                <a16:creationId xmlns:a16="http://schemas.microsoft.com/office/drawing/2014/main" id="{62FE41C3-FB18-AA21-5C76-5CFBE6CE73E7}"/>
              </a:ext>
            </a:extLst>
          </p:cNvPr>
          <p:cNvPicPr>
            <a:picLocks noChangeAspect="1"/>
          </p:cNvPicPr>
          <p:nvPr/>
        </p:nvPicPr>
        <p:blipFill>
          <a:blip r:embed="rId34"/>
          <a:srcRect/>
          <a:stretch/>
        </p:blipFill>
        <p:spPr>
          <a:xfrm>
            <a:off x="2834005" y="701027"/>
            <a:ext cx="774700" cy="698500"/>
          </a:xfrm>
          <a:prstGeom prst="rect">
            <a:avLst/>
          </a:prstGeom>
        </p:spPr>
      </p:pic>
      <p:pic>
        <p:nvPicPr>
          <p:cNvPr id="1947" name="Image 1946">
            <a:extLst>
              <a:ext uri="{FF2B5EF4-FFF2-40B4-BE49-F238E27FC236}">
                <a16:creationId xmlns:a16="http://schemas.microsoft.com/office/drawing/2014/main" id="{B201F850-1310-5C5C-BBB2-01DF8AF4B751}"/>
              </a:ext>
            </a:extLst>
          </p:cNvPr>
          <p:cNvPicPr>
            <a:picLocks noChangeAspect="1"/>
          </p:cNvPicPr>
          <p:nvPr/>
        </p:nvPicPr>
        <p:blipFill>
          <a:blip r:embed="rId35"/>
          <a:srcRect/>
          <a:stretch/>
        </p:blipFill>
        <p:spPr>
          <a:xfrm>
            <a:off x="1678351" y="701027"/>
            <a:ext cx="774700" cy="698500"/>
          </a:xfrm>
          <a:prstGeom prst="rect">
            <a:avLst/>
          </a:prstGeom>
        </p:spPr>
      </p:pic>
      <p:sp>
        <p:nvSpPr>
          <p:cNvPr id="1948" name="ZoneTexte 1947">
            <a:extLst>
              <a:ext uri="{FF2B5EF4-FFF2-40B4-BE49-F238E27FC236}">
                <a16:creationId xmlns:a16="http://schemas.microsoft.com/office/drawing/2014/main" id="{A9D1E6BD-A8AE-A638-93F5-D8A007A2E332}"/>
              </a:ext>
            </a:extLst>
          </p:cNvPr>
          <p:cNvSpPr txBox="1"/>
          <p:nvPr/>
        </p:nvSpPr>
        <p:spPr>
          <a:xfrm rot="16200000">
            <a:off x="1115086" y="951584"/>
            <a:ext cx="4315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</a:t>
            </a:r>
          </a:p>
        </p:txBody>
      </p:sp>
      <p:sp>
        <p:nvSpPr>
          <p:cNvPr id="1949" name="ZoneTexte 1948">
            <a:extLst>
              <a:ext uri="{FF2B5EF4-FFF2-40B4-BE49-F238E27FC236}">
                <a16:creationId xmlns:a16="http://schemas.microsoft.com/office/drawing/2014/main" id="{CF976E55-243E-3B21-4A4F-251CB37CBD36}"/>
              </a:ext>
            </a:extLst>
          </p:cNvPr>
          <p:cNvSpPr txBox="1"/>
          <p:nvPr/>
        </p:nvSpPr>
        <p:spPr>
          <a:xfrm>
            <a:off x="1405613" y="1203946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50" name="ZoneTexte 1949">
            <a:extLst>
              <a:ext uri="{FF2B5EF4-FFF2-40B4-BE49-F238E27FC236}">
                <a16:creationId xmlns:a16="http://schemas.microsoft.com/office/drawing/2014/main" id="{9CD85009-FE9A-91DF-F1C2-FB2EA747E375}"/>
              </a:ext>
            </a:extLst>
          </p:cNvPr>
          <p:cNvSpPr txBox="1"/>
          <p:nvPr/>
        </p:nvSpPr>
        <p:spPr>
          <a:xfrm>
            <a:off x="1373553" y="640903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pic>
        <p:nvPicPr>
          <p:cNvPr id="1951" name="Image 1950">
            <a:extLst>
              <a:ext uri="{FF2B5EF4-FFF2-40B4-BE49-F238E27FC236}">
                <a16:creationId xmlns:a16="http://schemas.microsoft.com/office/drawing/2014/main" id="{4CE445D5-C723-E098-4ADE-FB950B772595}"/>
              </a:ext>
            </a:extLst>
          </p:cNvPr>
          <p:cNvPicPr>
            <a:picLocks noChangeAspect="1"/>
          </p:cNvPicPr>
          <p:nvPr/>
        </p:nvPicPr>
        <p:blipFill>
          <a:blip r:embed="rId36"/>
          <a:srcRect/>
          <a:stretch/>
        </p:blipFill>
        <p:spPr>
          <a:xfrm>
            <a:off x="5341255" y="701027"/>
            <a:ext cx="774700" cy="698500"/>
          </a:xfrm>
          <a:prstGeom prst="rect">
            <a:avLst/>
          </a:prstGeom>
        </p:spPr>
      </p:pic>
      <p:pic>
        <p:nvPicPr>
          <p:cNvPr id="1952" name="Image 1951">
            <a:extLst>
              <a:ext uri="{FF2B5EF4-FFF2-40B4-BE49-F238E27FC236}">
                <a16:creationId xmlns:a16="http://schemas.microsoft.com/office/drawing/2014/main" id="{513C24E2-0C7D-9BA7-EC36-D5061F09AE0B}"/>
              </a:ext>
            </a:extLst>
          </p:cNvPr>
          <p:cNvPicPr>
            <a:picLocks noChangeAspect="1"/>
          </p:cNvPicPr>
          <p:nvPr/>
        </p:nvPicPr>
        <p:blipFill>
          <a:blip r:embed="rId37"/>
          <a:srcRect/>
          <a:stretch/>
        </p:blipFill>
        <p:spPr>
          <a:xfrm>
            <a:off x="4185601" y="701027"/>
            <a:ext cx="774700" cy="698500"/>
          </a:xfrm>
          <a:prstGeom prst="rect">
            <a:avLst/>
          </a:prstGeom>
        </p:spPr>
      </p:pic>
      <p:sp>
        <p:nvSpPr>
          <p:cNvPr id="1953" name="ZoneTexte 1952">
            <a:extLst>
              <a:ext uri="{FF2B5EF4-FFF2-40B4-BE49-F238E27FC236}">
                <a16:creationId xmlns:a16="http://schemas.microsoft.com/office/drawing/2014/main" id="{705E45E6-6A09-6EC4-3A56-DEE90FFA0863}"/>
              </a:ext>
            </a:extLst>
          </p:cNvPr>
          <p:cNvSpPr txBox="1"/>
          <p:nvPr/>
        </p:nvSpPr>
        <p:spPr>
          <a:xfrm rot="16200000">
            <a:off x="3602298" y="951584"/>
            <a:ext cx="4716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|∆(T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)|</a:t>
            </a:r>
          </a:p>
        </p:txBody>
      </p:sp>
      <p:sp>
        <p:nvSpPr>
          <p:cNvPr id="1954" name="ZoneTexte 1953">
            <a:extLst>
              <a:ext uri="{FF2B5EF4-FFF2-40B4-BE49-F238E27FC236}">
                <a16:creationId xmlns:a16="http://schemas.microsoft.com/office/drawing/2014/main" id="{6106BD43-D28F-3932-ABB3-9A772935767C}"/>
              </a:ext>
            </a:extLst>
          </p:cNvPr>
          <p:cNvSpPr txBox="1"/>
          <p:nvPr/>
        </p:nvSpPr>
        <p:spPr>
          <a:xfrm>
            <a:off x="3912863" y="1203946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1955" name="ZoneTexte 1954">
            <a:extLst>
              <a:ext uri="{FF2B5EF4-FFF2-40B4-BE49-F238E27FC236}">
                <a16:creationId xmlns:a16="http://schemas.microsoft.com/office/drawing/2014/main" id="{2CF58CA6-E910-868B-AD71-00C71C0FCCBD}"/>
              </a:ext>
            </a:extLst>
          </p:cNvPr>
          <p:cNvSpPr txBox="1"/>
          <p:nvPr/>
        </p:nvSpPr>
        <p:spPr>
          <a:xfrm>
            <a:off x="3880803" y="640903"/>
            <a:ext cx="3962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1961" name="Rectangle 1960">
            <a:extLst>
              <a:ext uri="{FF2B5EF4-FFF2-40B4-BE49-F238E27FC236}">
                <a16:creationId xmlns:a16="http://schemas.microsoft.com/office/drawing/2014/main" id="{116A5B26-16C6-9CB3-A4FC-375CABB1F556}"/>
              </a:ext>
            </a:extLst>
          </p:cNvPr>
          <p:cNvSpPr/>
          <p:nvPr/>
        </p:nvSpPr>
        <p:spPr>
          <a:xfrm>
            <a:off x="1671760" y="413374"/>
            <a:ext cx="781291" cy="187818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2" name="Rectangle 1961">
            <a:extLst>
              <a:ext uri="{FF2B5EF4-FFF2-40B4-BE49-F238E27FC236}">
                <a16:creationId xmlns:a16="http://schemas.microsoft.com/office/drawing/2014/main" id="{F4D172FA-804B-5AFC-72B7-00B861A4955D}"/>
              </a:ext>
            </a:extLst>
          </p:cNvPr>
          <p:cNvSpPr/>
          <p:nvPr/>
        </p:nvSpPr>
        <p:spPr>
          <a:xfrm>
            <a:off x="2834005" y="418999"/>
            <a:ext cx="774700" cy="187818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3" name="ZoneTexte 1962">
            <a:extLst>
              <a:ext uri="{FF2B5EF4-FFF2-40B4-BE49-F238E27FC236}">
                <a16:creationId xmlns:a16="http://schemas.microsoft.com/office/drawing/2014/main" id="{3E1F32DE-4BB5-A81F-2AAE-643BA22F041D}"/>
              </a:ext>
            </a:extLst>
          </p:cNvPr>
          <p:cNvSpPr txBox="1"/>
          <p:nvPr/>
        </p:nvSpPr>
        <p:spPr>
          <a:xfrm>
            <a:off x="1849847" y="378279"/>
            <a:ext cx="4491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1967" name="Rectangle 1966">
            <a:extLst>
              <a:ext uri="{FF2B5EF4-FFF2-40B4-BE49-F238E27FC236}">
                <a16:creationId xmlns:a16="http://schemas.microsoft.com/office/drawing/2014/main" id="{FC7E0A23-4B07-B8AD-6500-39F5DE7B5786}"/>
              </a:ext>
            </a:extLst>
          </p:cNvPr>
          <p:cNvSpPr/>
          <p:nvPr/>
        </p:nvSpPr>
        <p:spPr>
          <a:xfrm>
            <a:off x="4195933" y="415996"/>
            <a:ext cx="781291" cy="187818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8" name="Rectangle 1967">
            <a:extLst>
              <a:ext uri="{FF2B5EF4-FFF2-40B4-BE49-F238E27FC236}">
                <a16:creationId xmlns:a16="http://schemas.microsoft.com/office/drawing/2014/main" id="{6331668E-A0F3-CC19-7622-F0FB77633ECF}"/>
              </a:ext>
            </a:extLst>
          </p:cNvPr>
          <p:cNvSpPr/>
          <p:nvPr/>
        </p:nvSpPr>
        <p:spPr>
          <a:xfrm>
            <a:off x="5358178" y="421621"/>
            <a:ext cx="774700" cy="187818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CC26152A-D918-AFF5-B2EA-0E49D2639D2D}"/>
              </a:ext>
            </a:extLst>
          </p:cNvPr>
          <p:cNvCxnSpPr>
            <a:cxnSpLocks/>
          </p:cNvCxnSpPr>
          <p:nvPr/>
        </p:nvCxnSpPr>
        <p:spPr>
          <a:xfrm flipH="1">
            <a:off x="1286634" y="194118"/>
            <a:ext cx="2450097" cy="0"/>
          </a:xfrm>
          <a:prstGeom prst="line">
            <a:avLst/>
          </a:prstGeom>
          <a:ln w="3175">
            <a:solidFill>
              <a:schemeClr val="tx1"/>
            </a:solidFill>
            <a:prstDash val="solid"/>
            <a:tailEnd type="diamond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59FEC2EE-00C6-B65C-98AC-B9ECF9D80585}"/>
              </a:ext>
            </a:extLst>
          </p:cNvPr>
          <p:cNvCxnSpPr>
            <a:cxnSpLocks/>
          </p:cNvCxnSpPr>
          <p:nvPr/>
        </p:nvCxnSpPr>
        <p:spPr>
          <a:xfrm flipH="1" flipV="1">
            <a:off x="3736730" y="194118"/>
            <a:ext cx="2451600" cy="0"/>
          </a:xfrm>
          <a:prstGeom prst="line">
            <a:avLst/>
          </a:prstGeom>
          <a:ln w="3175">
            <a:solidFill>
              <a:schemeClr val="tx1"/>
            </a:solidFill>
            <a:prstDash val="solid"/>
            <a:headEnd type="diamond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ZoneTexte 49">
            <a:extLst>
              <a:ext uri="{FF2B5EF4-FFF2-40B4-BE49-F238E27FC236}">
                <a16:creationId xmlns:a16="http://schemas.microsoft.com/office/drawing/2014/main" id="{FAD628E5-15EC-CBA1-686C-D94642FEBED5}"/>
              </a:ext>
            </a:extLst>
          </p:cNvPr>
          <p:cNvSpPr txBox="1"/>
          <p:nvPr/>
        </p:nvSpPr>
        <p:spPr>
          <a:xfrm>
            <a:off x="4538376" y="69393"/>
            <a:ext cx="848309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Hard-bounds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60058BB3-0DF4-1961-745D-1199712AA12F}"/>
              </a:ext>
            </a:extLst>
          </p:cNvPr>
          <p:cNvSpPr txBox="1"/>
          <p:nvPr/>
        </p:nvSpPr>
        <p:spPr>
          <a:xfrm>
            <a:off x="2109168" y="69393"/>
            <a:ext cx="805029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Soft-bounds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4F84B9BA-12C7-68F4-3DC6-AD63CA0ACE54}"/>
              </a:ext>
            </a:extLst>
          </p:cNvPr>
          <p:cNvSpPr txBox="1"/>
          <p:nvPr/>
        </p:nvSpPr>
        <p:spPr>
          <a:xfrm>
            <a:off x="3030641" y="378279"/>
            <a:ext cx="4587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3FB5615E-3A06-E595-7E15-BE6B2B15E337}"/>
              </a:ext>
            </a:extLst>
          </p:cNvPr>
          <p:cNvSpPr txBox="1"/>
          <p:nvPr/>
        </p:nvSpPr>
        <p:spPr>
          <a:xfrm>
            <a:off x="4374020" y="378279"/>
            <a:ext cx="4491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F1240442-3B1E-A6D1-C10E-EDC7516ABAF5}"/>
              </a:ext>
            </a:extLst>
          </p:cNvPr>
          <p:cNvSpPr txBox="1"/>
          <p:nvPr/>
        </p:nvSpPr>
        <p:spPr>
          <a:xfrm>
            <a:off x="5554814" y="378279"/>
            <a:ext cx="4587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</p:spTree>
    <p:extLst>
      <p:ext uri="{BB962C8B-B14F-4D97-AF65-F5344CB8AC3E}">
        <p14:creationId xmlns:p14="http://schemas.microsoft.com/office/powerpoint/2010/main" val="178673530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54335</TotalTime>
  <Words>141</Words>
  <Application>Microsoft Macintosh PowerPoint</Application>
  <PresentationFormat>Format A4 (210 x 297 mm)</PresentationFormat>
  <Paragraphs>78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Neue Light</vt:lpstr>
      <vt:lpstr>Helvetica Neue Medium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Kathleen Jacquerie</dc:creator>
  <cp:lastModifiedBy>Kathleen Jacquerie</cp:lastModifiedBy>
  <cp:revision>248</cp:revision>
  <dcterms:created xsi:type="dcterms:W3CDTF">2022-11-18T05:31:33Z</dcterms:created>
  <dcterms:modified xsi:type="dcterms:W3CDTF">2024-04-16T20:52:14Z</dcterms:modified>
</cp:coreProperties>
</file>

<file path=docProps/thumbnail.jpeg>
</file>